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342" r:id="rId5"/>
    <p:sldId id="351" r:id="rId6"/>
    <p:sldId id="348" r:id="rId7"/>
    <p:sldId id="352" r:id="rId8"/>
    <p:sldId id="355" r:id="rId9"/>
    <p:sldId id="35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646"/>
  </p:normalViewPr>
  <p:slideViewPr>
    <p:cSldViewPr snapToGrid="0" snapToObjects="1" showGuides="1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4/1/2023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143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gyéni elrendezés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 és tartalom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u.pinterest.com/pin/525513850276695281/" TargetMode="External"/><Relationship Id="rId2" Type="http://schemas.openxmlformats.org/officeDocument/2006/relationships/hyperlink" Target="http://csekonics-koszeg.gportal.hu/gindex.php?pg=29647843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femcafe.hu/cikkek/utazas/sivatag-uvegdarabok-ustokos-robbanas-osidok-elmelet" TargetMode="External"/><Relationship Id="rId5" Type="http://schemas.openxmlformats.org/officeDocument/2006/relationships/hyperlink" Target="https://utazom.com/cikk/10-legszebb-hegy-az-utazomcom-szerint" TargetMode="External"/><Relationship Id="rId4" Type="http://schemas.openxmlformats.org/officeDocument/2006/relationships/hyperlink" Target="https://femina.hu/utazas/legszebb-magyar-erdok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Projekt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u-HU" dirty="0"/>
              <a:t>Készítette:</a:t>
            </a:r>
            <a:br>
              <a:rPr lang="hu-HU" dirty="0"/>
            </a:br>
            <a:r>
              <a:rPr lang="hu-HU" dirty="0"/>
              <a:t>Hegedüs Janka</a:t>
            </a:r>
            <a:br>
              <a:rPr lang="hu-HU" dirty="0"/>
            </a:br>
            <a:r>
              <a:rPr lang="hu-HU" dirty="0"/>
              <a:t>Bujtor Bálint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Programok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2527541"/>
            <a:ext cx="6888665" cy="3332228"/>
          </a:xfrm>
        </p:spPr>
        <p:txBody>
          <a:bodyPr/>
          <a:lstStyle/>
          <a:p>
            <a:r>
              <a:rPr lang="hu-HU"/>
              <a:t>Távlovagló verseny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Távlovagló verseny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hu-HU" dirty="0"/>
              <a:t>Választható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hu-HU" dirty="0"/>
              <a:t>Pálya – 3 féle</a:t>
            </a:r>
            <a:endParaRPr lang="en-US" dirty="0"/>
          </a:p>
          <a:p>
            <a:r>
              <a:rPr lang="hu-HU" dirty="0"/>
              <a:t>Ló - 2 féle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E543E79B-98DE-6800-7970-0EF7004BAE55}"/>
              </a:ext>
            </a:extLst>
          </p:cNvPr>
          <p:cNvSpPr txBox="1">
            <a:spLocks/>
          </p:cNvSpPr>
          <p:nvPr/>
        </p:nvSpPr>
        <p:spPr>
          <a:xfrm>
            <a:off x="7089520" y="1690688"/>
            <a:ext cx="4102902" cy="1082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3464" indent="-283464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 spc="200" baseline="0">
                <a:solidFill>
                  <a:schemeClr val="bg1"/>
                </a:solidFill>
                <a:latin typeface="+mn-lt"/>
                <a:ea typeface="+mn-ea"/>
                <a:cs typeface="Biome" panose="020B0503030204020804" pitchFamily="34" charset="0"/>
              </a:defRPr>
            </a:lvl1pPr>
            <a:lvl2pPr marL="566928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859536" indent="-28346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152144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u-HU" sz="2400" dirty="0"/>
              <a:t>Történet alapú lóversenyzős játék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Lovak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673084" y="1663657"/>
            <a:ext cx="8845828" cy="929026"/>
          </a:xfrm>
        </p:spPr>
        <p:txBody>
          <a:bodyPr/>
          <a:lstStyle/>
          <a:p>
            <a:r>
              <a:rPr lang="hu-HU" dirty="0"/>
              <a:t>4 tulajdonság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" name="Táblázat 7">
            <a:extLst>
              <a:ext uri="{FF2B5EF4-FFF2-40B4-BE49-F238E27FC236}">
                <a16:creationId xmlns:a16="http://schemas.microsoft.com/office/drawing/2014/main" id="{4EC8C06B-FF74-101C-3948-377DCB227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603459"/>
              </p:ext>
            </p:extLst>
          </p:nvPr>
        </p:nvGraphicFramePr>
        <p:xfrm>
          <a:off x="7858385" y="2766398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Parázs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9" name="Táblázat 7">
            <a:extLst>
              <a:ext uri="{FF2B5EF4-FFF2-40B4-BE49-F238E27FC236}">
                <a16:creationId xmlns:a16="http://schemas.microsoft.com/office/drawing/2014/main" id="{10833BFB-B9DA-0C8F-6677-E9BCC8707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680259"/>
              </p:ext>
            </p:extLst>
          </p:nvPr>
        </p:nvGraphicFramePr>
        <p:xfrm>
          <a:off x="2000649" y="2812849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Sodashi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sz="1600" dirty="0"/>
                        <a:t>7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141503"/>
                  </a:ext>
                </a:extLst>
              </a:tr>
            </a:tbl>
          </a:graphicData>
        </a:graphic>
      </p:graphicFrame>
      <p:pic>
        <p:nvPicPr>
          <p:cNvPr id="14" name="Kép 13">
            <a:extLst>
              <a:ext uri="{FF2B5EF4-FFF2-40B4-BE49-F238E27FC236}">
                <a16:creationId xmlns:a16="http://schemas.microsoft.com/office/drawing/2014/main" id="{11A19F5E-5BF4-5EE1-4BBC-2B0E590B9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0" y="2768403"/>
            <a:ext cx="1281462" cy="1124757"/>
          </a:xfrm>
          <a:prstGeom prst="rect">
            <a:avLst/>
          </a:prstGeom>
        </p:spPr>
      </p:pic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41044877-1DCF-B92D-677D-4C2AEA7136B5}"/>
              </a:ext>
            </a:extLst>
          </p:cNvPr>
          <p:cNvSpPr txBox="1">
            <a:spLocks/>
          </p:cNvSpPr>
          <p:nvPr/>
        </p:nvSpPr>
        <p:spPr>
          <a:xfrm>
            <a:off x="4600611" y="4058353"/>
            <a:ext cx="3124276" cy="2047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sz="1600" dirty="0"/>
              <a:t>Név</a:t>
            </a:r>
          </a:p>
          <a:p>
            <a:r>
              <a:rPr lang="hu-HU" sz="1600" dirty="0"/>
              <a:t>Kitartás</a:t>
            </a:r>
          </a:p>
          <a:p>
            <a:r>
              <a:rPr lang="hu-HU" sz="1600" dirty="0"/>
              <a:t>Gyorsaság</a:t>
            </a:r>
          </a:p>
          <a:p>
            <a:r>
              <a:rPr lang="hu-HU" sz="1600" dirty="0"/>
              <a:t>Terepképesség</a:t>
            </a:r>
          </a:p>
          <a:p>
            <a:r>
              <a:rPr lang="hu-HU" sz="1600" dirty="0"/>
              <a:t>Engedelmesség</a:t>
            </a:r>
          </a:p>
          <a:p>
            <a:endParaRPr lang="en-US" sz="1600" dirty="0"/>
          </a:p>
        </p:txBody>
      </p:sp>
      <p:pic>
        <p:nvPicPr>
          <p:cNvPr id="1026" name="Picture 2" descr="Pin on MARES">
            <a:extLst>
              <a:ext uri="{FF2B5EF4-FFF2-40B4-BE49-F238E27FC236}">
                <a16:creationId xmlns:a16="http://schemas.microsoft.com/office/drawing/2014/main" id="{ECDA24C9-C5D9-89D6-EE81-26D2DB76D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3732" y="2819199"/>
            <a:ext cx="1431528" cy="1118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Pályák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673084" y="1663657"/>
            <a:ext cx="8845828" cy="929026"/>
          </a:xfrm>
        </p:spPr>
        <p:txBody>
          <a:bodyPr/>
          <a:lstStyle/>
          <a:p>
            <a:r>
              <a:rPr lang="hu-HU" dirty="0"/>
              <a:t>4 tulajdonság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graphicFrame>
        <p:nvGraphicFramePr>
          <p:cNvPr id="7" name="Táblázat 7">
            <a:extLst>
              <a:ext uri="{FF2B5EF4-FFF2-40B4-BE49-F238E27FC236}">
                <a16:creationId xmlns:a16="http://schemas.microsoft.com/office/drawing/2014/main" id="{7448D247-C434-2561-28A7-3E370CE53D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756754"/>
              </p:ext>
            </p:extLst>
          </p:nvPr>
        </p:nvGraphicFramePr>
        <p:xfrm>
          <a:off x="8379554" y="2834729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Hegység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855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8" name="Táblázat 7">
            <a:extLst>
              <a:ext uri="{FF2B5EF4-FFF2-40B4-BE49-F238E27FC236}">
                <a16:creationId xmlns:a16="http://schemas.microsoft.com/office/drawing/2014/main" id="{4EC8C06B-FF74-101C-3948-377DCB227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3176621"/>
              </p:ext>
            </p:extLst>
          </p:nvPr>
        </p:nvGraphicFramePr>
        <p:xfrm>
          <a:off x="4982020" y="2836301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Erdő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1045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graphicFrame>
        <p:nvGraphicFramePr>
          <p:cNvPr id="9" name="Táblázat 7">
            <a:extLst>
              <a:ext uri="{FF2B5EF4-FFF2-40B4-BE49-F238E27FC236}">
                <a16:creationId xmlns:a16="http://schemas.microsoft.com/office/drawing/2014/main" id="{10833BFB-B9DA-0C8F-6677-E9BCC8707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1888151"/>
              </p:ext>
            </p:extLst>
          </p:nvPr>
        </p:nvGraphicFramePr>
        <p:xfrm>
          <a:off x="2067005" y="2836301"/>
          <a:ext cx="2332966" cy="299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2966">
                  <a:extLst>
                    <a:ext uri="{9D8B030D-6E8A-4147-A177-3AD203B41FA5}">
                      <a16:colId xmlns:a16="http://schemas.microsoft.com/office/drawing/2014/main" val="3305909832"/>
                    </a:ext>
                  </a:extLst>
                </a:gridCol>
              </a:tblGrid>
              <a:tr h="11436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74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Sivatag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56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614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665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959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49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94895"/>
                  </a:ext>
                </a:extLst>
              </a:tr>
            </a:tbl>
          </a:graphicData>
        </a:graphic>
      </p:graphicFrame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41044877-1DCF-B92D-677D-4C2AEA7136B5}"/>
              </a:ext>
            </a:extLst>
          </p:cNvPr>
          <p:cNvSpPr txBox="1">
            <a:spLocks/>
          </p:cNvSpPr>
          <p:nvPr/>
        </p:nvSpPr>
        <p:spPr>
          <a:xfrm>
            <a:off x="312137" y="3910968"/>
            <a:ext cx="1746260" cy="2047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hu-HU" sz="1600" dirty="0"/>
              <a:t>Helyszín</a:t>
            </a:r>
          </a:p>
          <a:p>
            <a:pPr algn="r"/>
            <a:r>
              <a:rPr lang="hu-HU" sz="1600" dirty="0"/>
              <a:t>Hossz (nap)</a:t>
            </a:r>
          </a:p>
          <a:p>
            <a:pPr algn="r"/>
            <a:r>
              <a:rPr lang="hu-HU" sz="1600" dirty="0"/>
              <a:t>Távolság (km)</a:t>
            </a:r>
          </a:p>
          <a:p>
            <a:pPr algn="r"/>
            <a:r>
              <a:rPr lang="hu-HU" sz="1600" dirty="0"/>
              <a:t>Sikeres vég.</a:t>
            </a:r>
          </a:p>
          <a:p>
            <a:pPr algn="r"/>
            <a:r>
              <a:rPr lang="hu-HU" sz="1600" dirty="0"/>
              <a:t>Sikertelen vég.</a:t>
            </a:r>
          </a:p>
        </p:txBody>
      </p:sp>
      <p:pic>
        <p:nvPicPr>
          <p:cNvPr id="2050" name="Picture 2" descr="Óriási üstökös robbant fel a Föld felett, üveggé változtatta a sivatagi  homokot">
            <a:extLst>
              <a:ext uri="{FF2B5EF4-FFF2-40B4-BE49-F238E27FC236}">
                <a16:creationId xmlns:a16="http://schemas.microsoft.com/office/drawing/2014/main" id="{843D6E12-0F59-4DFC-BF3D-7D82FA23CA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35"/>
          <a:stretch/>
        </p:blipFill>
        <p:spPr bwMode="auto">
          <a:xfrm>
            <a:off x="2074068" y="2840831"/>
            <a:ext cx="2321719" cy="111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épeken az 5 legszebb magyar erdő, amit feltétlenül látnod kell - Utazás |  Femina">
            <a:extLst>
              <a:ext uri="{FF2B5EF4-FFF2-40B4-BE49-F238E27FC236}">
                <a16:creationId xmlns:a16="http://schemas.microsoft.com/office/drawing/2014/main" id="{6D74E3C7-3E50-6D1A-B672-07017637A0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7471" r="224"/>
          <a:stretch/>
        </p:blipFill>
        <p:spPr bwMode="auto">
          <a:xfrm>
            <a:off x="4989164" y="2840831"/>
            <a:ext cx="2316511" cy="112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10 legszebb hegy az utazom.com szerint - Hegy Dél-Amerika, Alpok, Tátra,  Mont Blanc, Monte Rosa, Himalája, Dolomitok | Utazom.com utazási iroda">
            <a:extLst>
              <a:ext uri="{FF2B5EF4-FFF2-40B4-BE49-F238E27FC236}">
                <a16:creationId xmlns:a16="http://schemas.microsoft.com/office/drawing/2014/main" id="{20587878-1F97-F8F9-95F0-3902FC45E5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35" b="18035"/>
          <a:stretch/>
        </p:blipFill>
        <p:spPr bwMode="auto">
          <a:xfrm>
            <a:off x="8385174" y="2841624"/>
            <a:ext cx="2324101" cy="1117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683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Források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2761" y="3426703"/>
            <a:ext cx="5539666" cy="26168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hlinkClick r:id="rId2"/>
              </a:rPr>
              <a:t>http://csekonics-koszeg.gportal.hu/gindex.php?pg=29647843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3"/>
              </a:rPr>
              <a:t>https://hu.pinterest.com/pin/525513850276695281/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4"/>
              </a:rPr>
              <a:t>https://femina.hu/utazas/legszebb-magyar-erdok/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5"/>
              </a:rPr>
              <a:t>https://utazom.com/cikk/10-legszebb-hegy-az-utazomcom-szerint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200" dirty="0">
                <a:hlinkClick r:id="rId6"/>
              </a:rPr>
              <a:t>https://www.femcafe.hu/cikkek/utazas/sivatag-uvegdarabok-ustokos-robbanas-osidok-elmelet</a:t>
            </a: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1200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1. egyéni séma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F0000"/>
      </a:accent1>
      <a:accent2>
        <a:srgbClr val="1BDEF5"/>
      </a:accent2>
      <a:accent3>
        <a:srgbClr val="C7F7FC"/>
      </a:accent3>
      <a:accent4>
        <a:srgbClr val="D00000"/>
      </a:accent4>
      <a:accent5>
        <a:srgbClr val="C00000"/>
      </a:accent5>
      <a:accent6>
        <a:srgbClr val="FF0000"/>
      </a:accent6>
      <a:hlink>
        <a:srgbClr val="FF0000"/>
      </a:hlink>
      <a:folHlink>
        <a:srgbClr val="C00000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374</TotalTime>
  <Words>138</Words>
  <Application>Microsoft Office PowerPoint</Application>
  <PresentationFormat>Szélesvásznú</PresentationFormat>
  <Paragraphs>54</Paragraphs>
  <Slides>6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3" baseType="lpstr">
      <vt:lpstr>Arial</vt:lpstr>
      <vt:lpstr>Arial Nova</vt:lpstr>
      <vt:lpstr>Biome</vt:lpstr>
      <vt:lpstr>Biome Light</vt:lpstr>
      <vt:lpstr>Calibri</vt:lpstr>
      <vt:lpstr>Segoe UI</vt:lpstr>
      <vt:lpstr>Office-téma</vt:lpstr>
      <vt:lpstr>Projekt</vt:lpstr>
      <vt:lpstr>Programok</vt:lpstr>
      <vt:lpstr>Távlovagló verseny</vt:lpstr>
      <vt:lpstr>Lovak</vt:lpstr>
      <vt:lpstr>Pályák</vt:lpstr>
      <vt:lpstr>Források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</dc:title>
  <dc:creator>Janka Hegedűs</dc:creator>
  <cp:lastModifiedBy>Janka Hegedűs</cp:lastModifiedBy>
  <cp:revision>12</cp:revision>
  <dcterms:created xsi:type="dcterms:W3CDTF">2023-03-29T14:09:30Z</dcterms:created>
  <dcterms:modified xsi:type="dcterms:W3CDTF">2023-04-01T19:05:07Z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